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1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4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7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1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6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4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7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3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8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FA3B5-3EDD-4C2E-8160-97FD658D8DE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557"/>
            <a:ext cx="9344891" cy="430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30766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Watres Lodge </a:t>
            </a:r>
            <a:r>
              <a:rPr lang="en-US" sz="4000" dirty="0" smtClean="0"/>
              <a:t>Bedrooms</a:t>
            </a:r>
            <a:endParaRPr lang="en-US" sz="4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09600" y="56388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Ice House: </a:t>
            </a:r>
            <a:r>
              <a:rPr lang="en-US" sz="2000" dirty="0" smtClean="0"/>
              <a:t>Sleeps up to </a:t>
            </a:r>
            <a:r>
              <a:rPr lang="en-US" sz="2000" dirty="0" smtClean="0"/>
              <a:t>4 </a:t>
            </a:r>
            <a:r>
              <a:rPr lang="en-US" sz="2000" dirty="0" smtClean="0"/>
              <a:t>(</a:t>
            </a:r>
            <a:r>
              <a:rPr lang="en-US" sz="2000" dirty="0" smtClean="0"/>
              <a:t>king</a:t>
            </a:r>
            <a:r>
              <a:rPr lang="en-US" sz="2000" dirty="0"/>
              <a:t> </a:t>
            </a:r>
            <a:r>
              <a:rPr lang="en-US" sz="2000" dirty="0" smtClean="0"/>
              <a:t>and full beds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pSp>
        <p:nvGrpSpPr>
          <p:cNvPr id="2" name="Group 1"/>
          <p:cNvGrpSpPr/>
          <p:nvPr/>
        </p:nvGrpSpPr>
        <p:grpSpPr>
          <a:xfrm>
            <a:off x="79868" y="1592572"/>
            <a:ext cx="8795700" cy="3589029"/>
            <a:chOff x="79868" y="1592572"/>
            <a:chExt cx="8795700" cy="3589029"/>
          </a:xfrm>
        </p:grpSpPr>
        <p:sp>
          <p:nvSpPr>
            <p:cNvPr id="5" name="TextBox 4"/>
            <p:cNvSpPr txBox="1"/>
            <p:nvPr/>
          </p:nvSpPr>
          <p:spPr>
            <a:xfrm>
              <a:off x="79868" y="4296490"/>
              <a:ext cx="990407" cy="7386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3</a:t>
              </a:r>
              <a:r>
                <a:rPr lang="en-US" sz="1400" dirty="0" smtClean="0"/>
                <a:t> bunk beds </a:t>
              </a:r>
            </a:p>
            <a:p>
              <a:pPr algn="ctr"/>
              <a:r>
                <a:rPr lang="en-US" sz="1400" dirty="0" smtClean="0"/>
                <a:t>(sleeps 6)</a:t>
              </a:r>
              <a:endParaRPr lang="en-US" sz="1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4648200"/>
              <a:ext cx="862446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Room 1</a:t>
              </a:r>
              <a:endParaRPr lang="en-US" sz="1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76945" y="4127257"/>
              <a:ext cx="1014846" cy="7386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 queen bed (sleeps 1 -2)</a:t>
              </a:r>
            </a:p>
            <a:p>
              <a:pPr algn="ctr"/>
              <a:r>
                <a:rPr lang="en-US" b="1" dirty="0" smtClean="0"/>
                <a:t> Room 2</a:t>
              </a:r>
              <a:endParaRPr lang="en-US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57800" y="4127257"/>
              <a:ext cx="1077193" cy="7386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 full bed</a:t>
              </a:r>
            </a:p>
            <a:p>
              <a:pPr algn="ctr"/>
              <a:r>
                <a:rPr lang="en-US" sz="1200" dirty="0" smtClean="0"/>
                <a:t>(sleeps 1-2)</a:t>
              </a:r>
              <a:endParaRPr lang="en-US" sz="1200" dirty="0" smtClean="0"/>
            </a:p>
            <a:p>
              <a:pPr algn="ctr"/>
              <a:r>
                <a:rPr lang="en-US" b="1" dirty="0" smtClean="0"/>
                <a:t>Room 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779316" y="4419601"/>
              <a:ext cx="999261" cy="707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 full bed</a:t>
              </a:r>
            </a:p>
            <a:p>
              <a:pPr algn="ctr"/>
              <a:r>
                <a:rPr lang="en-US" sz="1200" dirty="0" smtClean="0"/>
                <a:t>(sleeps </a:t>
              </a:r>
              <a:r>
                <a:rPr lang="en-US" sz="1200" dirty="0" smtClean="0"/>
                <a:t>1-2</a:t>
              </a:r>
              <a:r>
                <a:rPr lang="en-US" sz="1200" dirty="0" smtClean="0"/>
                <a:t>)</a:t>
              </a:r>
            </a:p>
            <a:p>
              <a:pPr algn="ctr"/>
              <a:r>
                <a:rPr lang="en-US" sz="1600" b="1" dirty="0" smtClean="0"/>
                <a:t>Room </a:t>
              </a:r>
              <a:r>
                <a:rPr lang="en-US" sz="1600" b="1" dirty="0" smtClean="0"/>
                <a:t>9</a:t>
              </a:r>
              <a:endParaRPr lang="en-US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48095" y="2050007"/>
              <a:ext cx="1162051" cy="923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 full bed (sleeps </a:t>
              </a:r>
              <a:r>
                <a:rPr lang="en-US" sz="1200" dirty="0" smtClean="0"/>
                <a:t>1-2</a:t>
              </a:r>
              <a:r>
                <a:rPr lang="en-US" sz="1200" dirty="0" smtClean="0"/>
                <a:t>)</a:t>
              </a:r>
            </a:p>
            <a:p>
              <a:pPr algn="ctr"/>
              <a:endParaRPr lang="en-US" sz="1200" dirty="0"/>
            </a:p>
            <a:p>
              <a:pPr algn="ctr"/>
              <a:r>
                <a:rPr lang="en-US" b="1" dirty="0"/>
                <a:t>R</a:t>
              </a:r>
              <a:r>
                <a:rPr lang="en-US" b="1" dirty="0" smtClean="0"/>
                <a:t>oom 5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16481" y="3978907"/>
              <a:ext cx="1295400" cy="7386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 full bed </a:t>
              </a:r>
            </a:p>
            <a:p>
              <a:pPr algn="ctr"/>
              <a:r>
                <a:rPr lang="en-US" sz="1200" dirty="0" smtClean="0"/>
                <a:t>(sleeps 1-2)</a:t>
              </a:r>
            </a:p>
            <a:p>
              <a:pPr algn="ctr"/>
              <a:r>
                <a:rPr lang="en-US" b="1" dirty="0" smtClean="0"/>
                <a:t>Room 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95453" y="2050007"/>
              <a:ext cx="1004457" cy="9079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 bunk beds (sleeps 4)</a:t>
              </a:r>
            </a:p>
            <a:p>
              <a:pPr algn="ctr"/>
              <a:endParaRPr lang="en-US" sz="1100" dirty="0"/>
            </a:p>
            <a:p>
              <a:pPr algn="ctr"/>
              <a:r>
                <a:rPr lang="en-US" b="1" dirty="0"/>
                <a:t>R</a:t>
              </a:r>
              <a:r>
                <a:rPr lang="en-US" b="1" dirty="0" smtClean="0"/>
                <a:t>oom 6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83040" y="2081716"/>
              <a:ext cx="1004457" cy="923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 bunk beds (sleeps 4)</a:t>
              </a:r>
            </a:p>
            <a:p>
              <a:pPr algn="ctr"/>
              <a:endParaRPr lang="en-US" sz="1200" dirty="0"/>
            </a:p>
            <a:p>
              <a:pPr algn="ctr"/>
              <a:r>
                <a:rPr lang="en-US" b="1" dirty="0" smtClean="0"/>
                <a:t>Room 7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7368" y="1592572"/>
              <a:ext cx="838200" cy="1138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 bunk beds (sleeps </a:t>
              </a:r>
              <a:r>
                <a:rPr lang="en-US" sz="1200" dirty="0"/>
                <a:t>4</a:t>
              </a:r>
              <a:r>
                <a:rPr lang="en-US" sz="1200" dirty="0" smtClean="0"/>
                <a:t>)</a:t>
              </a:r>
            </a:p>
            <a:p>
              <a:pPr algn="ctr"/>
              <a:endParaRPr lang="en-US" sz="1600" b="1" dirty="0"/>
            </a:p>
            <a:p>
              <a:pPr algn="ctr"/>
              <a:r>
                <a:rPr lang="en-US" sz="1600" b="1" dirty="0" smtClean="0"/>
                <a:t>Room 8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95400" y="4191000"/>
              <a:ext cx="1014846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 full bed </a:t>
              </a:r>
            </a:p>
            <a:p>
              <a:pPr algn="ctr"/>
              <a:r>
                <a:rPr lang="en-US" sz="1200" dirty="0" smtClean="0"/>
                <a:t>(sleeps 1-2)</a:t>
              </a:r>
              <a:endParaRPr lang="en-US" sz="1200" dirty="0" smtClean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553200" y="4419601"/>
              <a:ext cx="6858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Bath Room</a:t>
              </a:r>
            </a:p>
            <a:p>
              <a:pPr algn="ctr"/>
              <a:endParaRPr lang="en-US" sz="1200" dirty="0" smtClean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48600" y="3505200"/>
              <a:ext cx="9144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Bath Room</a:t>
              </a:r>
            </a:p>
            <a:p>
              <a:pPr algn="ctr"/>
              <a:endParaRPr lang="en-US" sz="1200" dirty="0" smtClean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19200" y="3124201"/>
              <a:ext cx="60960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Bath Room</a:t>
              </a:r>
            </a:p>
            <a:p>
              <a:pPr algn="ctr"/>
              <a:endParaRPr lang="en-US" sz="1200" dirty="0" smtClean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3073" y="3260093"/>
              <a:ext cx="990407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600" b="1" dirty="0" smtClean="0"/>
            </a:p>
            <a:p>
              <a:pPr algn="ctr"/>
              <a:r>
                <a:rPr lang="en-US" sz="1600" b="1" dirty="0" smtClean="0"/>
                <a:t>Sleeping porch</a:t>
              </a:r>
              <a:endParaRPr 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0984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15852</TotalTime>
  <Words>115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</dc:creator>
  <cp:lastModifiedBy>Windows User</cp:lastModifiedBy>
  <cp:revision>1451</cp:revision>
  <cp:lastPrinted>2016-08-23T18:12:30Z</cp:lastPrinted>
  <dcterms:created xsi:type="dcterms:W3CDTF">2015-04-27T13:10:23Z</dcterms:created>
  <dcterms:modified xsi:type="dcterms:W3CDTF">2022-06-06T14:29:27Z</dcterms:modified>
</cp:coreProperties>
</file>