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4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7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A3B5-3EDD-4C2E-8160-97FD658D8DE9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C095-FEAB-4697-88E6-A0AF1FB7E8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557"/>
            <a:ext cx="9344891" cy="430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569242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Watres Lodge Bedrooms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5177" y="5806967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Ice House: </a:t>
            </a:r>
            <a:r>
              <a:rPr lang="en-US" sz="2000" dirty="0"/>
              <a:t>Sleeps up 2-4 (king</a:t>
            </a:r>
            <a:r>
              <a:rPr lang="en-US" sz="2000"/>
              <a:t>, full)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79868" y="1781381"/>
            <a:ext cx="8835532" cy="3390039"/>
            <a:chOff x="79868" y="1781381"/>
            <a:chExt cx="8835532" cy="3390039"/>
          </a:xfrm>
        </p:grpSpPr>
        <p:sp>
          <p:nvSpPr>
            <p:cNvPr id="5" name="TextBox 4"/>
            <p:cNvSpPr txBox="1"/>
            <p:nvPr/>
          </p:nvSpPr>
          <p:spPr>
            <a:xfrm>
              <a:off x="79868" y="4296490"/>
              <a:ext cx="990407" cy="738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3 bunk beds </a:t>
              </a:r>
            </a:p>
            <a:p>
              <a:pPr algn="ctr"/>
              <a:r>
                <a:rPr lang="en-US" sz="1400" dirty="0"/>
                <a:t>(sleeps 6)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1600" y="4648200"/>
              <a:ext cx="862446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Lounge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76945" y="4127257"/>
              <a:ext cx="1014846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 queen bed (sleeps 1 -2)</a:t>
              </a:r>
            </a:p>
            <a:p>
              <a:pPr algn="ctr"/>
              <a:r>
                <a:rPr lang="en-US" b="1" dirty="0"/>
                <a:t> Room 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800" y="4127257"/>
              <a:ext cx="1077193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 full bed (sleeps 1-2)</a:t>
              </a:r>
            </a:p>
            <a:p>
              <a:pPr algn="ctr"/>
              <a:r>
                <a:rPr lang="en-US" b="1" dirty="0"/>
                <a:t>Room 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27638" y="3532399"/>
              <a:ext cx="999261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 full bed</a:t>
              </a:r>
            </a:p>
            <a:p>
              <a:pPr algn="ctr"/>
              <a:r>
                <a:rPr lang="en-US" sz="1200" dirty="0"/>
                <a:t>(sleeps 1-2)</a:t>
              </a:r>
            </a:p>
            <a:p>
              <a:pPr algn="ctr"/>
              <a:r>
                <a:rPr lang="en-US" sz="1600" b="1" dirty="0"/>
                <a:t>Room 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41215" y="2006557"/>
              <a:ext cx="1004457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 full bed (sleeps 1-2)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b="1" dirty="0"/>
                <a:t>Room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16481" y="3978907"/>
              <a:ext cx="1295400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1 full bed </a:t>
              </a:r>
            </a:p>
            <a:p>
              <a:pPr algn="ctr"/>
              <a:r>
                <a:rPr lang="en-US" sz="1200" dirty="0"/>
                <a:t>(sleeps 1-2)</a:t>
              </a:r>
            </a:p>
            <a:p>
              <a:pPr algn="ctr"/>
              <a:r>
                <a:rPr lang="en-US" b="1" dirty="0"/>
                <a:t>Room 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95453" y="2050007"/>
              <a:ext cx="1004457" cy="9079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 bunk beds (sleeps 4)</a:t>
              </a:r>
            </a:p>
            <a:p>
              <a:pPr algn="ctr"/>
              <a:endParaRPr lang="en-US" sz="1100" dirty="0"/>
            </a:p>
            <a:p>
              <a:pPr algn="ctr"/>
              <a:r>
                <a:rPr lang="en-US" b="1" dirty="0"/>
                <a:t>Room 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3040" y="2081716"/>
              <a:ext cx="1004457" cy="923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 bunk beds (sleeps 4)</a:t>
              </a:r>
            </a:p>
            <a:p>
              <a:pPr algn="ctr"/>
              <a:endParaRPr lang="en-US" sz="1200" dirty="0"/>
            </a:p>
            <a:p>
              <a:pPr algn="ctr"/>
              <a:r>
                <a:rPr lang="en-US" b="1" dirty="0"/>
                <a:t>Room 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91980" y="4463534"/>
              <a:ext cx="108709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 bunk beds (sleeps 4)</a:t>
              </a:r>
            </a:p>
            <a:p>
              <a:pPr algn="ctr"/>
              <a:r>
                <a:rPr lang="en-US" sz="1600" b="1" dirty="0"/>
                <a:t>Room 9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5400" y="4191000"/>
              <a:ext cx="1014846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Full Bed (Sleeps 1-2)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52009" y="4367334"/>
              <a:ext cx="6858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Bath Room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14856" y="1781381"/>
              <a:ext cx="900544" cy="7694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Bath Room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3124201"/>
              <a:ext cx="609600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Bath Room</a:t>
              </a:r>
            </a:p>
            <a:p>
              <a:pPr algn="ctr"/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3073" y="3260093"/>
              <a:ext cx="990407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/>
            </a:p>
            <a:p>
              <a:pPr algn="ctr"/>
              <a:r>
                <a:rPr lang="en-US" sz="1600" b="1" dirty="0"/>
                <a:t>Sleeping porch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984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15886</TotalTime>
  <Words>111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</dc:creator>
  <cp:lastModifiedBy>Craig Lukatch</cp:lastModifiedBy>
  <cp:revision>1457</cp:revision>
  <cp:lastPrinted>2016-08-23T18:12:30Z</cp:lastPrinted>
  <dcterms:created xsi:type="dcterms:W3CDTF">2015-04-27T13:10:23Z</dcterms:created>
  <dcterms:modified xsi:type="dcterms:W3CDTF">2024-02-12T12:53:03Z</dcterms:modified>
</cp:coreProperties>
</file>